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9147" l="0" r="0" t="7132"/>
          <a:stretch/>
        </p:blipFill>
        <p:spPr>
          <a:xfrm>
            <a:off x="4771292" y="297713"/>
            <a:ext cx="5606083" cy="6290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3460" y="5499812"/>
            <a:ext cx="1682011" cy="109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b="0" l="10410" r="19575" t="6445"/>
          <a:stretch/>
        </p:blipFill>
        <p:spPr>
          <a:xfrm>
            <a:off x="183150" y="1435037"/>
            <a:ext cx="4483901" cy="39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