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C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769" y="210360"/>
            <a:ext cx="1443514" cy="940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 l="23296" t="5408" r="23523" b="1330"/>
          <a:stretch/>
        </p:blipFill>
        <p:spPr>
          <a:xfrm>
            <a:off x="-1" y="0"/>
            <a:ext cx="6096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F5E3CB-3EE3-4780-A831-3785E8572120}"/>
              </a:ext>
            </a:extLst>
          </p:cNvPr>
          <p:cNvSpPr txBox="1"/>
          <p:nvPr/>
        </p:nvSpPr>
        <p:spPr>
          <a:xfrm>
            <a:off x="6823365" y="1050338"/>
            <a:ext cx="4673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Key Voting Dates</a:t>
            </a:r>
          </a:p>
          <a:p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Sep 22 – National Voter Registration Day &amp; Request Your Absentee Ballot Day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Sep 30 – Census 2020 Deadline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Oct 13 – Submit Your Ballot Day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Oct 24 – Vote Early Day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Nov 3 – Election Day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/>
          </a:p>
          <a:p>
            <a:r>
              <a:rPr lang="en-US" sz="1600" b="1" dirty="0"/>
              <a:t>Voting Resources</a:t>
            </a:r>
            <a:endParaRPr lang="en-US" sz="1600" dirty="0"/>
          </a:p>
          <a:p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Check or update voter registration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Request an Absentee Ballot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What’s On the Ballot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Find Polling Location and More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/>
          </a:p>
          <a:p>
            <a:r>
              <a:rPr lang="en-US" sz="1600" b="1" dirty="0"/>
              <a:t>Poll Worker</a:t>
            </a:r>
          </a:p>
          <a:p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Sign up to be a poll worker on election day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/>
          </a:p>
          <a:p>
            <a:r>
              <a:rPr lang="en-US" sz="1600" b="1" dirty="0">
                <a:solidFill>
                  <a:schemeClr val="tx1"/>
                </a:solidFill>
              </a:rPr>
              <a:t>Resources at </a:t>
            </a:r>
            <a:r>
              <a:rPr lang="en-US" sz="1600" b="1" dirty="0">
                <a:solidFill>
                  <a:srgbClr val="A41C36"/>
                </a:solidFill>
              </a:rPr>
              <a:t>voteschallenge.harvard.edu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Register to vote at </a:t>
            </a:r>
            <a:r>
              <a:rPr lang="en-US" sz="1600" b="1" dirty="0">
                <a:solidFill>
                  <a:srgbClr val="A41C36"/>
                </a:solidFill>
              </a:rPr>
              <a:t>bit.ly/hksvoter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88</Words>
  <Application>Microsoft Office PowerPoint</Application>
  <PresentationFormat>Widescreen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Rasaiah, James Dorai</dc:creator>
  <cp:lastModifiedBy>Rasaiah, James Dorai</cp:lastModifiedBy>
  <cp:revision>4</cp:revision>
  <dcterms:modified xsi:type="dcterms:W3CDTF">2020-08-10T17:05:21Z</dcterms:modified>
</cp:coreProperties>
</file>