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55"/>
    <p:restoredTop sz="93692"/>
  </p:normalViewPr>
  <p:slideViewPr>
    <p:cSldViewPr snapToGrid="0" snapToObjects="1">
      <p:cViewPr varScale="1">
        <p:scale>
          <a:sx n="72" d="100"/>
          <a:sy n="72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2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8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8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69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4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8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1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3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2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5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4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59466-05C6-A344-8CB6-FC2C33DF3F18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C8F22-7758-B14D-9BFF-60E939BAD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68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7"/>
          <a:stretch/>
        </p:blipFill>
        <p:spPr>
          <a:xfrm>
            <a:off x="0" y="0"/>
            <a:ext cx="4274287" cy="68580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33" b="9147"/>
          <a:stretch/>
        </p:blipFill>
        <p:spPr>
          <a:xfrm>
            <a:off x="4771292" y="297713"/>
            <a:ext cx="5606084" cy="62903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460" y="5499812"/>
            <a:ext cx="1682011" cy="109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2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www.voteschallenge.harvard.edu/voter  T esda NationalVoterRegistration &amp;RequestYourAbsenteeBallotDay T esda SubmitYourBallotDay T esda Election Day  Ke Voting Dates Add three key voting dates to your course syllabus and make in-person and email announcements on these days. Give students five minutes to check their voter registration at www.voteschallenge.harvard.edu/voter or make a plan to vote.  </dc:title>
  <dc:creator>Teresa Acuna</dc:creator>
  <cp:lastModifiedBy>Rasaiah, James Dorai</cp:lastModifiedBy>
  <cp:revision>8</cp:revision>
  <dcterms:created xsi:type="dcterms:W3CDTF">2020-05-01T04:47:41Z</dcterms:created>
  <dcterms:modified xsi:type="dcterms:W3CDTF">2020-05-01T17:01:23Z</dcterms:modified>
</cp:coreProperties>
</file>