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7132" b="9147"/>
          <a:stretch/>
        </p:blipFill>
        <p:spPr>
          <a:xfrm>
            <a:off x="6222610" y="949089"/>
            <a:ext cx="5355103" cy="581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0769" y="210360"/>
            <a:ext cx="1443514" cy="94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l="23296" t="5408" r="23523" b="1330"/>
          <a:stretch/>
        </p:blipFill>
        <p:spPr>
          <a:xfrm>
            <a:off x="-1" y="0"/>
            <a:ext cx="6096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Rasaiah, James Dorai</dc:creator>
  <cp:lastModifiedBy>Rasaiah, James Dorai</cp:lastModifiedBy>
  <cp:revision>1</cp:revision>
  <dcterms:modified xsi:type="dcterms:W3CDTF">2020-05-07T16:30:42Z</dcterms:modified>
</cp:coreProperties>
</file>